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2"/>
  </p:notesMasterIdLst>
  <p:sldIdLst>
    <p:sldId id="256" r:id="rId2"/>
    <p:sldId id="257" r:id="rId3"/>
    <p:sldId id="258" r:id="rId4"/>
    <p:sldId id="277" r:id="rId5"/>
    <p:sldId id="276" r:id="rId6"/>
    <p:sldId id="259" r:id="rId7"/>
    <p:sldId id="260" r:id="rId8"/>
    <p:sldId id="288" r:id="rId9"/>
    <p:sldId id="289" r:id="rId10"/>
    <p:sldId id="290" r:id="rId11"/>
    <p:sldId id="275" r:id="rId12"/>
    <p:sldId id="291" r:id="rId13"/>
    <p:sldId id="292" r:id="rId14"/>
    <p:sldId id="278" r:id="rId15"/>
    <p:sldId id="262" r:id="rId16"/>
    <p:sldId id="271" r:id="rId17"/>
    <p:sldId id="263" r:id="rId18"/>
    <p:sldId id="264" r:id="rId19"/>
    <p:sldId id="279" r:id="rId20"/>
    <p:sldId id="272" r:id="rId21"/>
    <p:sldId id="284" r:id="rId22"/>
    <p:sldId id="280" r:id="rId23"/>
    <p:sldId id="286" r:id="rId24"/>
    <p:sldId id="281" r:id="rId25"/>
    <p:sldId id="287" r:id="rId26"/>
    <p:sldId id="285" r:id="rId27"/>
    <p:sldId id="282" r:id="rId28"/>
    <p:sldId id="283" r:id="rId29"/>
    <p:sldId id="265"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dirty="0"/>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dirty="0"/>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DBDA7652-3362-4B47-AB34-51AED2006F17}">
      <dgm:prSet/>
      <dgm:spPr/>
      <dgm:t>
        <a:bodyPr/>
        <a:lstStyle/>
        <a:p>
          <a:r>
            <a:rPr lang="en-US" dirty="0"/>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D9588FA9-029B-450C-BB39-6565D34ECC1F}">
      <dgm:prSet/>
      <dgm:spPr/>
      <dgm:t>
        <a:bodyPr/>
        <a:lstStyle/>
        <a:p>
          <a:r>
            <a:rPr lang="en-US" dirty="0"/>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dirty="0"/>
            <a:t>Time Data Frame</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ED742936-BBE2-43B8-BA9D-87A2B31A6115}">
      <dgm:prSet/>
      <dgm:spPr/>
      <dgm:t>
        <a:bodyPr/>
        <a:lstStyle/>
        <a:p>
          <a:r>
            <a:rPr lang="en-US" dirty="0"/>
            <a:t>Analysis</a:t>
          </a:r>
        </a:p>
      </dgm:t>
    </dgm:pt>
    <dgm:pt modelId="{2E6C8422-EBF5-4347-A810-6DF74C7C096A}" type="parTrans" cxnId="{CF37C7A0-22FE-4241-9E41-1F4187C5BB48}">
      <dgm:prSet/>
      <dgm:spPr/>
      <dgm:t>
        <a:bodyPr/>
        <a:lstStyle/>
        <a:p>
          <a:endParaRPr lang="en-US"/>
        </a:p>
      </dgm:t>
    </dgm:pt>
    <dgm:pt modelId="{B2A0F5EB-6D63-4F9B-951A-500AACC7AA56}" type="sibTrans" cxnId="{CF37C7A0-22FE-4241-9E41-1F4187C5BB48}">
      <dgm:prSet/>
      <dgm:spPr/>
      <dgm:t>
        <a:bodyPr/>
        <a:lstStyle/>
        <a:p>
          <a:endParaRPr lang="en-US"/>
        </a:p>
      </dgm:t>
    </dgm:pt>
    <dgm:pt modelId="{93FE2BBF-7BC0-4CBE-AA5F-DCFEFEA1FB63}">
      <dgm:prSet/>
      <dgm:spPr/>
      <dgm:t>
        <a:bodyPr/>
        <a:lstStyle/>
        <a:p>
          <a:r>
            <a:rPr lang="en-US" dirty="0"/>
            <a:t>Analysis</a:t>
          </a:r>
        </a:p>
      </dgm:t>
    </dgm:pt>
    <dgm:pt modelId="{9091A7F3-C3C5-47AF-83DB-9D9892EF8E1A}" type="parTrans" cxnId="{B59EFE75-2552-4BBF-BF56-B41C4A376041}">
      <dgm:prSet/>
      <dgm:spPr/>
      <dgm:t>
        <a:bodyPr/>
        <a:lstStyle/>
        <a:p>
          <a:endParaRPr lang="en-US"/>
        </a:p>
      </dgm:t>
    </dgm:pt>
    <dgm:pt modelId="{84BD1A1D-5651-477A-A80D-213009E496C5}" type="sibTrans" cxnId="{B59EFE75-2552-4BBF-BF56-B41C4A376041}">
      <dgm:prSet/>
      <dgm:spPr/>
      <dgm:t>
        <a:bodyPr/>
        <a:lstStyle/>
        <a:p>
          <a:endParaRPr lang="en-US"/>
        </a:p>
      </dgm:t>
    </dgm:pt>
    <dgm:pt modelId="{BDC42899-BC6B-4F75-8B41-A7CF43E5D136}">
      <dgm:prSet/>
      <dgm:spPr/>
      <dgm:t>
        <a:bodyPr/>
        <a:lstStyle/>
        <a:p>
          <a:r>
            <a:rPr lang="en-US" dirty="0"/>
            <a:t>Analysis</a:t>
          </a:r>
        </a:p>
      </dgm:t>
    </dgm:pt>
    <dgm:pt modelId="{4A18A783-4C79-44CE-96EF-26692371D048}" type="parTrans" cxnId="{2286C676-41EC-448C-BE55-44D8A9ACAFDD}">
      <dgm:prSet/>
      <dgm:spPr/>
      <dgm:t>
        <a:bodyPr/>
        <a:lstStyle/>
        <a:p>
          <a:endParaRPr lang="en-US"/>
        </a:p>
      </dgm:t>
    </dgm:pt>
    <dgm:pt modelId="{CCC72E11-C14B-43AB-BE96-C9D1CE64E60C}" type="sibTrans" cxnId="{2286C676-41EC-448C-BE55-44D8A9ACAFDD}">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2">
        <dgm:presLayoutVars>
          <dgm:bulletEnabled val="1"/>
        </dgm:presLayoutVars>
      </dgm:prSet>
      <dgm:spPr/>
    </dgm:pt>
    <dgm:pt modelId="{252A55CE-FA49-436D-A5F1-A168CEA3C843}" type="pres">
      <dgm:prSet presAssocID="{A2009510-6093-4369-99B1-E75762E53D9F}" presName="sibTrans" presStyleLbl="sibTrans1D1" presStyleIdx="0" presStyleCnt="11"/>
      <dgm:spPr/>
    </dgm:pt>
    <dgm:pt modelId="{EC9E1B18-031B-41EF-9737-D67C1AC08437}" type="pres">
      <dgm:prSet presAssocID="{A2009510-6093-4369-99B1-E75762E53D9F}" presName="connectorText" presStyleLbl="sibTrans1D1" presStyleIdx="0" presStyleCnt="11"/>
      <dgm:spPr/>
    </dgm:pt>
    <dgm:pt modelId="{51DE65F1-C4EC-4F0E-AB37-740EC17D54BC}" type="pres">
      <dgm:prSet presAssocID="{6B3025B7-29C2-47E8-BD98-7F87D12C5FA4}" presName="node" presStyleLbl="node1" presStyleIdx="1" presStyleCnt="12">
        <dgm:presLayoutVars>
          <dgm:bulletEnabled val="1"/>
        </dgm:presLayoutVars>
      </dgm:prSet>
      <dgm:spPr/>
    </dgm:pt>
    <dgm:pt modelId="{AF0E9D5B-60EA-4073-B1DE-A52DB361677B}" type="pres">
      <dgm:prSet presAssocID="{85D7B601-723E-4198-A021-B779189AB896}" presName="sibTrans" presStyleLbl="sibTrans1D1" presStyleIdx="1" presStyleCnt="11"/>
      <dgm:spPr/>
    </dgm:pt>
    <dgm:pt modelId="{5B31D3C4-D02F-4FEF-8658-FADAD566D381}" type="pres">
      <dgm:prSet presAssocID="{85D7B601-723E-4198-A021-B779189AB896}" presName="connectorText" presStyleLbl="sibTrans1D1" presStyleIdx="1" presStyleCnt="11"/>
      <dgm:spPr/>
    </dgm:pt>
    <dgm:pt modelId="{7FF5F3C3-FAB4-4D5C-8BDB-535E15C118BB}" type="pres">
      <dgm:prSet presAssocID="{FC2062CE-3827-4CA2-A9B7-24B045BA06D3}" presName="node" presStyleLbl="node1" presStyleIdx="2" presStyleCnt="12">
        <dgm:presLayoutVars>
          <dgm:bulletEnabled val="1"/>
        </dgm:presLayoutVars>
      </dgm:prSet>
      <dgm:spPr/>
    </dgm:pt>
    <dgm:pt modelId="{D3E7892D-122F-4250-A065-2B144B274D7C}" type="pres">
      <dgm:prSet presAssocID="{AD170A53-0DA2-46C4-A046-4AA3B4700E2D}" presName="sibTrans" presStyleLbl="sibTrans1D1" presStyleIdx="2" presStyleCnt="11"/>
      <dgm:spPr/>
    </dgm:pt>
    <dgm:pt modelId="{D1D67143-F039-4AF0-94B8-F1C4DA39D294}" type="pres">
      <dgm:prSet presAssocID="{AD170A53-0DA2-46C4-A046-4AA3B4700E2D}" presName="connectorText" presStyleLbl="sibTrans1D1" presStyleIdx="2" presStyleCnt="11"/>
      <dgm:spPr/>
    </dgm:pt>
    <dgm:pt modelId="{03DACDE4-DF43-4DAD-994F-303582FFA6B3}" type="pres">
      <dgm:prSet presAssocID="{DBDA7652-3362-4B47-AB34-51AED2006F17}" presName="node" presStyleLbl="node1" presStyleIdx="3" presStyleCnt="12">
        <dgm:presLayoutVars>
          <dgm:bulletEnabled val="1"/>
        </dgm:presLayoutVars>
      </dgm:prSet>
      <dgm:spPr/>
    </dgm:pt>
    <dgm:pt modelId="{464D14C7-C489-4F61-838E-599E65F1CBFE}" type="pres">
      <dgm:prSet presAssocID="{D205E13A-B50E-4015-AA3D-C74AEDCB9F11}" presName="sibTrans" presStyleLbl="sibTrans1D1" presStyleIdx="3" presStyleCnt="11"/>
      <dgm:spPr/>
    </dgm:pt>
    <dgm:pt modelId="{A9820783-6BB8-4A23-BD68-112346ED185C}" type="pres">
      <dgm:prSet presAssocID="{D205E13A-B50E-4015-AA3D-C74AEDCB9F11}" presName="connectorText" presStyleLbl="sibTrans1D1" presStyleIdx="3" presStyleCnt="11"/>
      <dgm:spPr/>
    </dgm:pt>
    <dgm:pt modelId="{8DC0AD9F-621B-40D1-BB7A-E47BB271F0F7}" type="pres">
      <dgm:prSet presAssocID="{ED742936-BBE2-43B8-BA9D-87A2B31A6115}" presName="node" presStyleLbl="node1" presStyleIdx="4" presStyleCnt="12">
        <dgm:presLayoutVars>
          <dgm:bulletEnabled val="1"/>
        </dgm:presLayoutVars>
      </dgm:prSet>
      <dgm:spPr/>
    </dgm:pt>
    <dgm:pt modelId="{FAF360B9-C83C-4D52-9C59-C7F2D49D6F45}" type="pres">
      <dgm:prSet presAssocID="{B2A0F5EB-6D63-4F9B-951A-500AACC7AA56}" presName="sibTrans" presStyleLbl="sibTrans1D1" presStyleIdx="4" presStyleCnt="11"/>
      <dgm:spPr/>
    </dgm:pt>
    <dgm:pt modelId="{0DA523D8-C837-4856-B379-5A1F80201A2E}" type="pres">
      <dgm:prSet presAssocID="{B2A0F5EB-6D63-4F9B-951A-500AACC7AA56}" presName="connectorText" presStyleLbl="sibTrans1D1" presStyleIdx="4" presStyleCnt="11"/>
      <dgm:spPr/>
    </dgm:pt>
    <dgm:pt modelId="{7442E00E-A92E-4D72-AB18-1C1BD15C5CA4}" type="pres">
      <dgm:prSet presAssocID="{A196B9C1-609D-44EA-AB4B-BE06CC10C430}" presName="node" presStyleLbl="node1" presStyleIdx="5" presStyleCnt="12">
        <dgm:presLayoutVars>
          <dgm:bulletEnabled val="1"/>
        </dgm:presLayoutVars>
      </dgm:prSet>
      <dgm:spPr/>
    </dgm:pt>
    <dgm:pt modelId="{833FAFEF-6878-43E2-AFA9-4F888F7582C2}" type="pres">
      <dgm:prSet presAssocID="{999AFAAC-1AAA-46CF-9D4E-4127E00E70AA}" presName="sibTrans" presStyleLbl="sibTrans1D1" presStyleIdx="5" presStyleCnt="11"/>
      <dgm:spPr/>
    </dgm:pt>
    <dgm:pt modelId="{89891836-FB88-4CE1-A79D-C7883D9EE2EE}" type="pres">
      <dgm:prSet presAssocID="{999AFAAC-1AAA-46CF-9D4E-4127E00E70AA}" presName="connectorText" presStyleLbl="sibTrans1D1" presStyleIdx="5" presStyleCnt="11"/>
      <dgm:spPr/>
    </dgm:pt>
    <dgm:pt modelId="{D9E70389-EEBC-460D-B6AB-42CAB3E5C29B}" type="pres">
      <dgm:prSet presAssocID="{D9588FA9-029B-450C-BB39-6565D34ECC1F}" presName="node" presStyleLbl="node1" presStyleIdx="6" presStyleCnt="12">
        <dgm:presLayoutVars>
          <dgm:bulletEnabled val="1"/>
        </dgm:presLayoutVars>
      </dgm:prSet>
      <dgm:spPr/>
    </dgm:pt>
    <dgm:pt modelId="{D297C325-953A-4026-A8F9-9D977A62E8C9}" type="pres">
      <dgm:prSet presAssocID="{BC0F6535-11A4-4399-ABC3-49E7D69E1FA3}" presName="sibTrans" presStyleLbl="sibTrans1D1" presStyleIdx="6" presStyleCnt="11"/>
      <dgm:spPr/>
    </dgm:pt>
    <dgm:pt modelId="{01CA0820-FF9A-441D-BEC5-0FF291285CE0}" type="pres">
      <dgm:prSet presAssocID="{BC0F6535-11A4-4399-ABC3-49E7D69E1FA3}" presName="connectorText" presStyleLbl="sibTrans1D1" presStyleIdx="6" presStyleCnt="11"/>
      <dgm:spPr/>
    </dgm:pt>
    <dgm:pt modelId="{E124DB66-8DB6-4CD2-9CD3-C56F68A498FF}" type="pres">
      <dgm:prSet presAssocID="{93FE2BBF-7BC0-4CBE-AA5F-DCFEFEA1FB63}" presName="node" presStyleLbl="node1" presStyleIdx="7" presStyleCnt="12">
        <dgm:presLayoutVars>
          <dgm:bulletEnabled val="1"/>
        </dgm:presLayoutVars>
      </dgm:prSet>
      <dgm:spPr/>
    </dgm:pt>
    <dgm:pt modelId="{F124F7E8-9450-49D2-8DD6-01266B8A0FF5}" type="pres">
      <dgm:prSet presAssocID="{84BD1A1D-5651-477A-A80D-213009E496C5}" presName="sibTrans" presStyleLbl="sibTrans1D1" presStyleIdx="7" presStyleCnt="11"/>
      <dgm:spPr/>
    </dgm:pt>
    <dgm:pt modelId="{D8455C7F-4468-4985-93FC-3C47283BA309}" type="pres">
      <dgm:prSet presAssocID="{84BD1A1D-5651-477A-A80D-213009E496C5}" presName="connectorText" presStyleLbl="sibTrans1D1" presStyleIdx="7" presStyleCnt="11"/>
      <dgm:spPr/>
    </dgm:pt>
    <dgm:pt modelId="{636429FF-A223-41EA-BDFE-6D901AD1E07C}" type="pres">
      <dgm:prSet presAssocID="{0CC8F98B-9467-4EC0-B66C-6FFC7ADAA1CD}" presName="node" presStyleLbl="node1" presStyleIdx="8" presStyleCnt="12">
        <dgm:presLayoutVars>
          <dgm:bulletEnabled val="1"/>
        </dgm:presLayoutVars>
      </dgm:prSet>
      <dgm:spPr/>
    </dgm:pt>
    <dgm:pt modelId="{B1EFFA3F-E743-4344-9098-9A462F1A6065}" type="pres">
      <dgm:prSet presAssocID="{553454CF-65F9-4668-80C2-06C89C0161A9}" presName="sibTrans" presStyleLbl="sibTrans1D1" presStyleIdx="8" presStyleCnt="11"/>
      <dgm:spPr/>
    </dgm:pt>
    <dgm:pt modelId="{DCB4BBD9-193F-4047-8D5E-B2046AE94BF8}" type="pres">
      <dgm:prSet presAssocID="{553454CF-65F9-4668-80C2-06C89C0161A9}" presName="connectorText" presStyleLbl="sibTrans1D1" presStyleIdx="8" presStyleCnt="11"/>
      <dgm:spPr/>
    </dgm:pt>
    <dgm:pt modelId="{BC0FDB26-E634-44D9-A83B-65A1AF03D672}" type="pres">
      <dgm:prSet presAssocID="{C37D8116-BA5F-46B2-A2E3-6A0EB11E4F5D}" presName="node" presStyleLbl="node1" presStyleIdx="9" presStyleCnt="12">
        <dgm:presLayoutVars>
          <dgm:bulletEnabled val="1"/>
        </dgm:presLayoutVars>
      </dgm:prSet>
      <dgm:spPr/>
    </dgm:pt>
    <dgm:pt modelId="{0BBDC894-284A-4D26-ACFD-B76A0CA04C94}" type="pres">
      <dgm:prSet presAssocID="{0A7ECBA1-06C4-4747-BB1B-BC30D631A1DC}" presName="sibTrans" presStyleLbl="sibTrans1D1" presStyleIdx="9" presStyleCnt="11"/>
      <dgm:spPr/>
    </dgm:pt>
    <dgm:pt modelId="{A5F85C65-CB4B-41EF-9E50-FFE522D2AEF9}" type="pres">
      <dgm:prSet presAssocID="{0A7ECBA1-06C4-4747-BB1B-BC30D631A1DC}" presName="connectorText" presStyleLbl="sibTrans1D1" presStyleIdx="9" presStyleCnt="11"/>
      <dgm:spPr/>
    </dgm:pt>
    <dgm:pt modelId="{9FA18BB5-2FE0-4E32-991B-680CBEA6E084}" type="pres">
      <dgm:prSet presAssocID="{BDC42899-BC6B-4F75-8B41-A7CF43E5D136}" presName="node" presStyleLbl="node1" presStyleIdx="10" presStyleCnt="12">
        <dgm:presLayoutVars>
          <dgm:bulletEnabled val="1"/>
        </dgm:presLayoutVars>
      </dgm:prSet>
      <dgm:spPr/>
    </dgm:pt>
    <dgm:pt modelId="{9DE838FF-5C2B-49E9-BA9F-A8161D5641C5}" type="pres">
      <dgm:prSet presAssocID="{CCC72E11-C14B-43AB-BE96-C9D1CE64E60C}" presName="sibTrans" presStyleLbl="sibTrans1D1" presStyleIdx="10" presStyleCnt="11"/>
      <dgm:spPr/>
    </dgm:pt>
    <dgm:pt modelId="{17D550F6-2F3C-43D2-8925-07D04FD16F91}" type="pres">
      <dgm:prSet presAssocID="{CCC72E11-C14B-43AB-BE96-C9D1CE64E60C}" presName="connectorText" presStyleLbl="sibTrans1D1" presStyleIdx="10" presStyleCnt="11"/>
      <dgm:spPr/>
    </dgm:pt>
    <dgm:pt modelId="{A29DEAC2-770B-43F6-ABDB-83C7933250EE}" type="pres">
      <dgm:prSet presAssocID="{417A381A-D168-4A45-87BE-ED4DD88866CA}" presName="node" presStyleLbl="node1" presStyleIdx="11" presStyleCnt="12">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1" destOrd="0" parTransId="{DE29C29A-B17D-413A-8066-8C96CBE631E3}" sibTransId="{442375A5-D8BF-4C64-8D3B-1646353E785D}"/>
    <dgm:cxn modelId="{C27FD219-5344-4E88-8535-A389A4C75E10}" srcId="{0DB66DE1-4C38-4B65-B587-9390225E5B4A}" destId="{D9588FA9-029B-450C-BB39-6565D34ECC1F}" srcOrd="6" destOrd="0" parTransId="{75A1E79F-9B2A-461A-AAEF-49720ABF9081}" sibTransId="{BC0F6535-11A4-4399-ABC3-49E7D69E1FA3}"/>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A1E8DC2D-F0E3-4C6F-B481-0F5A0682E8C5}" type="presOf" srcId="{BDC42899-BC6B-4F75-8B41-A7CF43E5D136}" destId="{9FA18BB5-2FE0-4E32-991B-680CBEA6E08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C9380F3E-E943-4138-9F6B-EC4EB2FBAA5F}" type="presOf" srcId="{84BD1A1D-5651-477A-A80D-213009E496C5}" destId="{F124F7E8-9450-49D2-8DD6-01266B8A0FF5}" srcOrd="0" destOrd="0" presId="urn:microsoft.com/office/officeart/2016/7/layout/RepeatingBendingProcessNew"/>
    <dgm:cxn modelId="{98921543-0D22-4F44-AC65-758E2BC0A5D9}" type="presOf" srcId="{B2A0F5EB-6D63-4F9B-951A-500AACC7AA56}" destId="{FAF360B9-C83C-4D52-9C59-C7F2D49D6F45}"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423D1368-264E-402A-B264-E077E404DBE6}" type="presOf" srcId="{CCC72E11-C14B-43AB-BE96-C9D1CE64E60C}" destId="{17D550F6-2F3C-43D2-8925-07D04FD16F91}" srcOrd="1"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53290A71-0279-4B0C-A6DB-C396FA547C75}" srcId="{0DB66DE1-4C38-4B65-B587-9390225E5B4A}" destId="{C37D8116-BA5F-46B2-A2E3-6A0EB11E4F5D}" srcOrd="9" destOrd="0" parTransId="{A232B040-223E-4155-903A-97BF185ACA1B}" sibTransId="{0A7ECBA1-06C4-4747-BB1B-BC30D631A1DC}"/>
    <dgm:cxn modelId="{B59EFE75-2552-4BBF-BF56-B41C4A376041}" srcId="{0DB66DE1-4C38-4B65-B587-9390225E5B4A}" destId="{93FE2BBF-7BC0-4CBE-AA5F-DCFEFEA1FB63}" srcOrd="7" destOrd="0" parTransId="{9091A7F3-C3C5-47AF-83DB-9D9892EF8E1A}" sibTransId="{84BD1A1D-5651-477A-A80D-213009E496C5}"/>
    <dgm:cxn modelId="{2286C676-41EC-448C-BE55-44D8A9ACAFDD}" srcId="{0DB66DE1-4C38-4B65-B587-9390225E5B4A}" destId="{BDC42899-BC6B-4F75-8B41-A7CF43E5D136}" srcOrd="10" destOrd="0" parTransId="{4A18A783-4C79-44CE-96EF-26692371D048}" sibTransId="{CCC72E11-C14B-43AB-BE96-C9D1CE64E60C}"/>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4B7BE992-2E1F-487F-9377-FB7A7997EE56}" type="presOf" srcId="{B2A0F5EB-6D63-4F9B-951A-500AACC7AA56}" destId="{0DA523D8-C837-4856-B379-5A1F80201A2E}" srcOrd="1" destOrd="0" presId="urn:microsoft.com/office/officeart/2016/7/layout/RepeatingBendingProcessNew"/>
    <dgm:cxn modelId="{C392689B-AEFD-42C9-8D22-7DC24DC69875}" srcId="{0DB66DE1-4C38-4B65-B587-9390225E5B4A}" destId="{DBDA7652-3362-4B47-AB34-51AED2006F17}" srcOrd="3"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CF37C7A0-22FE-4241-9E41-1F4187C5BB48}" srcId="{0DB66DE1-4C38-4B65-B587-9390225E5B4A}" destId="{ED742936-BBE2-43B8-BA9D-87A2B31A6115}" srcOrd="4" destOrd="0" parTransId="{2E6C8422-EBF5-4347-A810-6DF74C7C096A}" sibTransId="{B2A0F5EB-6D63-4F9B-951A-500AACC7AA56}"/>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8EF194AF-F644-400F-8902-B1D08BBCD5B0}" type="presOf" srcId="{CCC72E11-C14B-43AB-BE96-C9D1CE64E60C}" destId="{9DE838FF-5C2B-49E9-BA9F-A8161D5641C5}" srcOrd="0" destOrd="0" presId="urn:microsoft.com/office/officeart/2016/7/layout/RepeatingBendingProcessNew"/>
    <dgm:cxn modelId="{DD5A40B7-6908-4C54-840E-1EE743B80F6E}" type="presOf" srcId="{553454CF-65F9-4668-80C2-06C89C0161A9}" destId="{DCB4BBD9-193F-4047-8D5E-B2046AE94BF8}"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634D51D7-3E39-4330-B7C4-2DE4EF42A789}" type="presOf" srcId="{ED742936-BBE2-43B8-BA9D-87A2B31A6115}" destId="{8DC0AD9F-621B-40D1-BB7A-E47BB271F0F7}" srcOrd="0" destOrd="0" presId="urn:microsoft.com/office/officeart/2016/7/layout/RepeatingBendingProcessNew"/>
    <dgm:cxn modelId="{7888EFD9-B270-447C-9186-8829EF9E2793}" type="presOf" srcId="{BC0F6535-11A4-4399-ABC3-49E7D69E1FA3}" destId="{D297C325-953A-4026-A8F9-9D977A62E8C9}" srcOrd="0" destOrd="0" presId="urn:microsoft.com/office/officeart/2016/7/layout/RepeatingBendingProcessNew"/>
    <dgm:cxn modelId="{6A4E71DE-BCD8-4F38-AD3A-0665003C761E}" type="presOf" srcId="{93FE2BBF-7BC0-4CBE-AA5F-DCFEFEA1FB63}" destId="{E124DB66-8DB6-4CD2-9CD3-C56F68A498FF}"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C3FA61EB-DF1B-4C25-AB89-DBC8C9243AFA}" type="presOf" srcId="{84BD1A1D-5651-477A-A80D-213009E496C5}" destId="{D8455C7F-4468-4985-93FC-3C47283BA309}" srcOrd="1" destOrd="0" presId="urn:microsoft.com/office/officeart/2016/7/layout/RepeatingBendingProcessNew"/>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FFDB7874-7944-49DE-BE04-AF71230D0A70}" type="presParOf" srcId="{C4D3C265-328B-4B2D-BD42-06B078BE6B8F}" destId="{03DACDE4-DF43-4DAD-994F-303582FFA6B3}" srcOrd="6" destOrd="0" presId="urn:microsoft.com/office/officeart/2016/7/layout/RepeatingBendingProcessNew"/>
    <dgm:cxn modelId="{62CE43CA-8536-4729-9824-D20AFE79F4DF}" type="presParOf" srcId="{C4D3C265-328B-4B2D-BD42-06B078BE6B8F}" destId="{464D14C7-C489-4F61-838E-599E65F1CBFE}" srcOrd="7"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7A47F214-18DF-4AAD-A551-B2151E1861B2}" type="presParOf" srcId="{C4D3C265-328B-4B2D-BD42-06B078BE6B8F}" destId="{8DC0AD9F-621B-40D1-BB7A-E47BB271F0F7}" srcOrd="8" destOrd="0" presId="urn:microsoft.com/office/officeart/2016/7/layout/RepeatingBendingProcessNew"/>
    <dgm:cxn modelId="{EE0F534D-1612-47ED-A7CB-F2F212C1B80C}" type="presParOf" srcId="{C4D3C265-328B-4B2D-BD42-06B078BE6B8F}" destId="{FAF360B9-C83C-4D52-9C59-C7F2D49D6F45}" srcOrd="9" destOrd="0" presId="urn:microsoft.com/office/officeart/2016/7/layout/RepeatingBendingProcessNew"/>
    <dgm:cxn modelId="{8E68D90E-F93D-4A13-80EE-251CF473713F}" type="presParOf" srcId="{FAF360B9-C83C-4D52-9C59-C7F2D49D6F45}" destId="{0DA523D8-C837-4856-B379-5A1F80201A2E}"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5E53EF11-EDBE-452E-8E35-04FAD0CCA1A4}" type="presParOf" srcId="{C4D3C265-328B-4B2D-BD42-06B078BE6B8F}" destId="{D9E70389-EEBC-460D-B6AB-42CAB3E5C29B}" srcOrd="12" destOrd="0" presId="urn:microsoft.com/office/officeart/2016/7/layout/RepeatingBendingProcessNew"/>
    <dgm:cxn modelId="{27195B87-DC84-45EC-9488-1DD79088EF61}" type="presParOf" srcId="{C4D3C265-328B-4B2D-BD42-06B078BE6B8F}" destId="{D297C325-953A-4026-A8F9-9D977A62E8C9}" srcOrd="13"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B81C56C-8668-4279-AC88-B9EEA2B34D94}" type="presParOf" srcId="{C4D3C265-328B-4B2D-BD42-06B078BE6B8F}" destId="{E124DB66-8DB6-4CD2-9CD3-C56F68A498FF}" srcOrd="14" destOrd="0" presId="urn:microsoft.com/office/officeart/2016/7/layout/RepeatingBendingProcessNew"/>
    <dgm:cxn modelId="{84C41281-93BC-4B7A-A77A-B67DABBD96A1}" type="presParOf" srcId="{C4D3C265-328B-4B2D-BD42-06B078BE6B8F}" destId="{F124F7E8-9450-49D2-8DD6-01266B8A0FF5}" srcOrd="15" destOrd="0" presId="urn:microsoft.com/office/officeart/2016/7/layout/RepeatingBendingProcessNew"/>
    <dgm:cxn modelId="{7D011FA0-5947-45EB-BE48-04BDBF7B18AF}" type="presParOf" srcId="{F124F7E8-9450-49D2-8DD6-01266B8A0FF5}" destId="{D8455C7F-4468-4985-93FC-3C47283BA309}"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94861668-57E5-49F5-8288-F61476BD6C67}" type="presParOf" srcId="{C4D3C265-328B-4B2D-BD42-06B078BE6B8F}" destId="{BC0FDB26-E634-44D9-A83B-65A1AF03D672}" srcOrd="18" destOrd="0" presId="urn:microsoft.com/office/officeart/2016/7/layout/RepeatingBendingProcessNew"/>
    <dgm:cxn modelId="{62645BEF-5666-4B75-AB2E-D00B10C93F49}" type="presParOf" srcId="{C4D3C265-328B-4B2D-BD42-06B078BE6B8F}" destId="{0BBDC894-284A-4D26-ACFD-B76A0CA04C94}" srcOrd="19"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ECD5A7F4-0768-47D3-A440-AD740A1B6B44}" type="presParOf" srcId="{C4D3C265-328B-4B2D-BD42-06B078BE6B8F}" destId="{9FA18BB5-2FE0-4E32-991B-680CBEA6E084}" srcOrd="20" destOrd="0" presId="urn:microsoft.com/office/officeart/2016/7/layout/RepeatingBendingProcessNew"/>
    <dgm:cxn modelId="{FA313433-DAB3-4425-9F09-82FA45B3C627}" type="presParOf" srcId="{C4D3C265-328B-4B2D-BD42-06B078BE6B8F}" destId="{9DE838FF-5C2B-49E9-BA9F-A8161D5641C5}" srcOrd="21" destOrd="0" presId="urn:microsoft.com/office/officeart/2016/7/layout/RepeatingBendingProcessNew"/>
    <dgm:cxn modelId="{31B49712-4EB2-4A4B-8D43-8713D019A60A}" type="presParOf" srcId="{9DE838FF-5C2B-49E9-BA9F-A8161D5641C5}" destId="{17D550F6-2F3C-43D2-8925-07D04FD16F91}" srcOrd="0" destOrd="0" presId="urn:microsoft.com/office/officeart/2016/7/layout/RepeatingBendingProcessNew"/>
    <dgm:cxn modelId="{C095B8CF-9751-4928-A763-56AF3E8EBC80}" type="presParOf" srcId="{C4D3C265-328B-4B2D-BD42-06B078BE6B8F}" destId="{A29DEAC2-770B-43F6-ABDB-83C7933250EE}"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464D14C7-C489-4F61-838E-599E65F1CBFE}">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03DACDE4-DF43-4DAD-994F-303582FFA6B3}">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6494792" y="1904"/>
        <a:ext cx="1552431" cy="931458"/>
      </dsp:txXfrm>
    </dsp:sp>
    <dsp:sp modelId="{FAF360B9-C83C-4D52-9C59-C7F2D49D6F45}">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8DC0AD9F-621B-40D1-BB7A-E47BB271F0F7}">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D297C325-953A-4026-A8F9-9D977A62E8C9}">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D9E70389-EEBC-460D-B6AB-42CAB3E5C29B}">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2675810" y="1290422"/>
        <a:ext cx="1552431" cy="931458"/>
      </dsp:txXfrm>
    </dsp:sp>
    <dsp:sp modelId="{F124F7E8-9450-49D2-8DD6-01266B8A0FF5}">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E124DB66-8DB6-4CD2-9CD3-C56F68A498FF}">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Time Data Frame</a:t>
          </a:r>
        </a:p>
      </dsp:txBody>
      <dsp:txXfrm>
        <a:off x="6494792" y="1290422"/>
        <a:ext cx="1552431" cy="931458"/>
      </dsp:txXfrm>
    </dsp:sp>
    <dsp:sp modelId="{0BBDC894-284A-4D26-ACFD-B76A0CA04C94}">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BC0FDB26-E634-44D9-A83B-65A1AF03D672}">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8404283" y="1290422"/>
        <a:ext cx="1552431" cy="931458"/>
      </dsp:txXfrm>
    </dsp:sp>
    <dsp:sp modelId="{9DE838FF-5C2B-49E9-BA9F-A8161D5641C5}">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9FA18BB5-2FE0-4E32-991B-680CBEA6E084}">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6320" y="2578940"/>
        <a:ext cx="1552431" cy="931458"/>
      </dsp:txXfrm>
    </dsp:sp>
    <dsp:sp modelId="{A29DEAC2-770B-43F6-ABDB-83C7933250EE}">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2675810"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29</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10/30/2021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10/30/2021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10/30/2021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10/30/2021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10/30/2021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10/30/2021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10/30/2021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10/30/2021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10/30/2021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10/30/2021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10/30/2021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10/30/2021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D9287CA-80CF-414E-BE30-3E51CD3852F9}"/>
              </a:ext>
            </a:extLst>
          </p:cNvPr>
          <p:cNvSpPr>
            <a:spLocks noGrp="1"/>
          </p:cNvSpPr>
          <p:nvPr>
            <p:ph type="title"/>
          </p:nvPr>
        </p:nvSpPr>
        <p:spPr>
          <a:xfrm>
            <a:off x="848527" y="604801"/>
            <a:ext cx="5556425" cy="1531089"/>
          </a:xfrm>
        </p:spPr>
        <p:txBody>
          <a:bodyPr>
            <a:normAutofit/>
          </a:bodyPr>
          <a:lstStyle/>
          <a:p>
            <a:pPr algn="ctr"/>
            <a:r>
              <a:rPr lang="en-US"/>
              <a:t>Region Vs Urbancity</a:t>
            </a:r>
            <a:endParaRPr lang="en-US" dirty="0"/>
          </a:p>
        </p:txBody>
      </p:sp>
      <p:sp>
        <p:nvSpPr>
          <p:cNvPr id="8" name="Content Placeholder 7">
            <a:extLst>
              <a:ext uri="{FF2B5EF4-FFF2-40B4-BE49-F238E27FC236}">
                <a16:creationId xmlns:a16="http://schemas.microsoft.com/office/drawing/2014/main" id="{F41CEB99-295D-42B2-8219-C6BE8354C9FE}"/>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buFont typeface="Arial"/>
              <a:buChar char="•"/>
            </a:pPr>
            <a:r>
              <a:rPr lang="en-US" dirty="0"/>
              <a:t>Figure 1-3 combines the data, </a:t>
            </a:r>
            <a:r>
              <a:rPr lang="en-US" dirty="0" err="1"/>
              <a:t>comapring</a:t>
            </a:r>
            <a:r>
              <a:rPr lang="en-US" dirty="0"/>
              <a:t> Region vs </a:t>
            </a:r>
            <a:r>
              <a:rPr lang="en-US" dirty="0" err="1"/>
              <a:t>Urbanacity</a:t>
            </a:r>
            <a:endParaRPr lang="en-US" dirty="0"/>
          </a:p>
          <a:p>
            <a:pPr marL="457200" indent="-457200" algn="ctr">
              <a:buFont typeface="Arial"/>
              <a:buChar char="•"/>
            </a:pPr>
            <a:r>
              <a:rPr lang="en-US" dirty="0"/>
              <a:t>Most accidents occur within the Urban areas of the South</a:t>
            </a:r>
          </a:p>
        </p:txBody>
      </p:sp>
      <p:pic>
        <p:nvPicPr>
          <p:cNvPr id="4" name="Picture 4" descr="Chart&#10;&#10;Description automatically generated">
            <a:extLst>
              <a:ext uri="{FF2B5EF4-FFF2-40B4-BE49-F238E27FC236}">
                <a16:creationId xmlns:a16="http://schemas.microsoft.com/office/drawing/2014/main" id="{3B9FF443-E93A-4787-B468-8C8E7CCEB1AD}"/>
              </a:ext>
            </a:extLst>
          </p:cNvPr>
          <p:cNvPicPr>
            <a:picLocks noChangeAspect="1"/>
          </p:cNvPicPr>
          <p:nvPr/>
        </p:nvPicPr>
        <p:blipFill>
          <a:blip r:embed="rId2"/>
          <a:stretch>
            <a:fillRect/>
          </a:stretch>
        </p:blipFill>
        <p:spPr>
          <a:xfrm>
            <a:off x="7533555" y="1506556"/>
            <a:ext cx="4110419" cy="3844887"/>
          </a:xfrm>
          <a:prstGeom prst="rect">
            <a:avLst/>
          </a:prstGeom>
        </p:spPr>
      </p:pic>
      <p:sp>
        <p:nvSpPr>
          <p:cNvPr id="17" name="Freeform: Shape 16">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5932863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129012AE-A6DE-4E12-9459-33A42E43519E}"/>
              </a:ext>
            </a:extLst>
          </p:cNvPr>
          <p:cNvPicPr>
            <a:picLocks noChangeAspect="1"/>
          </p:cNvPicPr>
          <p:nvPr/>
        </p:nvPicPr>
        <p:blipFill>
          <a:blip r:embed="rId2"/>
          <a:stretch>
            <a:fillRect/>
          </a:stretch>
        </p:blipFill>
        <p:spPr>
          <a:xfrm>
            <a:off x="363238" y="1825720"/>
            <a:ext cx="6458477" cy="2916944"/>
          </a:xfrm>
          <a:prstGeom prst="rect">
            <a:avLst/>
          </a:prstGeom>
        </p:spPr>
      </p:pic>
      <p:sp>
        <p:nvSpPr>
          <p:cNvPr id="8" name="Content Placeholder 7">
            <a:extLst>
              <a:ext uri="{FF2B5EF4-FFF2-40B4-BE49-F238E27FC236}">
                <a16:creationId xmlns:a16="http://schemas.microsoft.com/office/drawing/2014/main" id="{C226F9BE-E00A-42B1-AFBF-4AE2A302D94D}"/>
              </a:ext>
            </a:extLst>
          </p:cNvPr>
          <p:cNvSpPr>
            <a:spLocks noGrp="1"/>
          </p:cNvSpPr>
          <p:nvPr>
            <p:ph idx="1"/>
          </p:nvPr>
        </p:nvSpPr>
        <p:spPr>
          <a:xfrm>
            <a:off x="6821715" y="2025573"/>
            <a:ext cx="4378153" cy="3030029"/>
          </a:xfrm>
        </p:spPr>
        <p:txBody>
          <a:bodyPr>
            <a:normAutofit/>
          </a:bodyPr>
          <a:lstStyle/>
          <a:p>
            <a:pPr algn="ctr">
              <a:lnSpc>
                <a:spcPct val="90000"/>
              </a:lnSpc>
            </a:pPr>
            <a:r>
              <a:rPr lang="en-US" sz="2700" dirty="0"/>
              <a:t>Figure 1-4 Shows the comparisons of the number of accidents vs the manor in which they occurred </a:t>
            </a:r>
          </a:p>
          <a:p>
            <a:pPr algn="ctr">
              <a:lnSpc>
                <a:spcPct val="90000"/>
              </a:lnSpc>
            </a:pPr>
            <a:r>
              <a:rPr lang="en-US" sz="2700" b="0" dirty="0">
                <a:ea typeface="+mn-lt"/>
                <a:cs typeface="+mn-lt"/>
              </a:rPr>
              <a:t>"Manner of Collision" describes the orientation of two motor vehicles in-transport when they are involved in the “First Harmful Event” of a collision crash</a:t>
            </a:r>
            <a:endParaRPr lang="en-US" sz="2700" dirty="0"/>
          </a:p>
        </p:txBody>
      </p:sp>
      <p:sp>
        <p:nvSpPr>
          <p:cNvPr id="7" name="TextBox 6">
            <a:extLst>
              <a:ext uri="{FF2B5EF4-FFF2-40B4-BE49-F238E27FC236}">
                <a16:creationId xmlns:a16="http://schemas.microsoft.com/office/drawing/2014/main" id="{9389DC96-1882-4E3F-A9B5-1CE0EF3AF961}"/>
              </a:ext>
            </a:extLst>
          </p:cNvPr>
          <p:cNvSpPr txBox="1"/>
          <p:nvPr/>
        </p:nvSpPr>
        <p:spPr>
          <a:xfrm>
            <a:off x="6821715" y="1320800"/>
            <a:ext cx="45429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Manner of Collision Vs Number of Accidents </a:t>
            </a:r>
          </a:p>
        </p:txBody>
      </p:sp>
    </p:spTree>
    <p:extLst>
      <p:ext uri="{BB962C8B-B14F-4D97-AF65-F5344CB8AC3E}">
        <p14:creationId xmlns:p14="http://schemas.microsoft.com/office/powerpoint/2010/main" val="1713989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a:xfrm>
            <a:off x="848527" y="604801"/>
            <a:ext cx="5556425" cy="1531089"/>
          </a:xfrm>
        </p:spPr>
        <p:txBody>
          <a:bodyPr>
            <a:normAutofit/>
          </a:bodyPr>
          <a:lstStyle/>
          <a:p>
            <a:pPr algn="ctr">
              <a:lnSpc>
                <a:spcPct val="90000"/>
              </a:lnSpc>
            </a:pPr>
            <a:r>
              <a:rPr lang="en-US" dirty="0"/>
              <a:t>Manner of Collision V/s Region</a:t>
            </a:r>
            <a:endParaRPr lang="en-US"/>
          </a:p>
        </p:txBody>
      </p:sp>
      <p:sp>
        <p:nvSpPr>
          <p:cNvPr id="8" name="Content Placeholder 7">
            <a:extLst>
              <a:ext uri="{FF2B5EF4-FFF2-40B4-BE49-F238E27FC236}">
                <a16:creationId xmlns:a16="http://schemas.microsoft.com/office/drawing/2014/main" id="{DD0A8C72-A9CE-4668-81C1-FD464176B36B}"/>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buFont typeface="Arial"/>
              <a:buChar char="•"/>
            </a:pPr>
            <a:r>
              <a:rPr lang="en-US" dirty="0"/>
              <a:t>Figure 1-5 Combines the data from region and Manner of Collision for a final comparison</a:t>
            </a:r>
          </a:p>
          <a:p>
            <a:pPr marL="457200" indent="-457200" algn="ctr">
              <a:buFont typeface="Arial"/>
              <a:buChar char="•"/>
            </a:pPr>
            <a:r>
              <a:rPr lang="en-US" dirty="0"/>
              <a:t>Out of the top 15- Most accidents happen Front-to-Rear in the South  </a:t>
            </a:r>
          </a:p>
        </p:txBody>
      </p:sp>
      <p:pic>
        <p:nvPicPr>
          <p:cNvPr id="5" name="Picture 5" descr="Chart, histogram&#10;&#10;Description automatically generated">
            <a:extLst>
              <a:ext uri="{FF2B5EF4-FFF2-40B4-BE49-F238E27FC236}">
                <a16:creationId xmlns:a16="http://schemas.microsoft.com/office/drawing/2014/main" id="{77BEE56A-C9AB-417C-9609-FC99869804ED}"/>
              </a:ext>
            </a:extLst>
          </p:cNvPr>
          <p:cNvPicPr>
            <a:picLocks noChangeAspect="1"/>
          </p:cNvPicPr>
          <p:nvPr/>
        </p:nvPicPr>
        <p:blipFill>
          <a:blip r:embed="rId2"/>
          <a:stretch>
            <a:fillRect/>
          </a:stretch>
        </p:blipFill>
        <p:spPr>
          <a:xfrm>
            <a:off x="7601339" y="548673"/>
            <a:ext cx="3974851" cy="5760654"/>
          </a:xfrm>
          <a:prstGeom prst="rect">
            <a:avLst/>
          </a:prstGeom>
        </p:spPr>
      </p:pic>
      <p:sp>
        <p:nvSpPr>
          <p:cNvPr id="17" name="Freeform: Shape 16">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2942471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4FAE-CA80-4C38-931F-F89712CDE093}"/>
              </a:ext>
            </a:extLst>
          </p:cNvPr>
          <p:cNvSpPr>
            <a:spLocks noGrp="1"/>
          </p:cNvSpPr>
          <p:nvPr>
            <p:ph type="title"/>
          </p:nvPr>
        </p:nvSpPr>
        <p:spPr/>
        <p:txBody>
          <a:bodyPr/>
          <a:lstStyle/>
          <a:p>
            <a:pPr algn="ctr"/>
            <a:r>
              <a:rPr lang="en-US" dirty="0"/>
              <a:t>ANALYSIS</a:t>
            </a:r>
          </a:p>
        </p:txBody>
      </p:sp>
      <p:sp>
        <p:nvSpPr>
          <p:cNvPr id="3" name="Content Placeholder 2">
            <a:extLst>
              <a:ext uri="{FF2B5EF4-FFF2-40B4-BE49-F238E27FC236}">
                <a16:creationId xmlns:a16="http://schemas.microsoft.com/office/drawing/2014/main" id="{AFF8216E-4EA2-41CF-894A-7B3D3E393E5A}"/>
              </a:ext>
            </a:extLst>
          </p:cNvPr>
          <p:cNvSpPr>
            <a:spLocks noGrp="1"/>
          </p:cNvSpPr>
          <p:nvPr>
            <p:ph idx="1"/>
          </p:nvPr>
        </p:nvSpPr>
        <p:spPr/>
        <p:txBody>
          <a:bodyPr/>
          <a:lstStyle/>
          <a:p>
            <a:r>
              <a:rPr lang="en-US" dirty="0"/>
              <a:t>Where are most accidents occurring? Why?</a:t>
            </a:r>
          </a:p>
          <a:p>
            <a:r>
              <a:rPr lang="en-US" dirty="0"/>
              <a:t>Most accidents in the data set are occurring in the south from Front to Rear accidents.</a:t>
            </a:r>
          </a:p>
          <a:p>
            <a:r>
              <a:rPr lang="en-US" dirty="0"/>
              <a:t>This could be caused to congestion on highways in highly populated areas.</a:t>
            </a:r>
          </a:p>
          <a:p>
            <a:r>
              <a:rPr lang="en-US" dirty="0">
                <a:solidFill>
                  <a:srgbClr val="C00000"/>
                </a:solidFill>
              </a:rPr>
              <a:t>Also, studies show that the south tends to be more behind in infrastructure and development  than other areas of the US</a:t>
            </a:r>
          </a:p>
        </p:txBody>
      </p:sp>
      <p:sp>
        <p:nvSpPr>
          <p:cNvPr id="4" name="Slide Number Placeholder 3">
            <a:extLst>
              <a:ext uri="{FF2B5EF4-FFF2-40B4-BE49-F238E27FC236}">
                <a16:creationId xmlns:a16="http://schemas.microsoft.com/office/drawing/2014/main" id="{66BE2DDA-FED5-4DCE-9789-BC132259D566}"/>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305341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38672983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15</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16</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27187056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18</a:t>
            </a:fld>
            <a:endParaRPr lang="en-US"/>
          </a:p>
        </p:txBody>
      </p:sp>
    </p:spTree>
    <p:extLst>
      <p:ext uri="{BB962C8B-B14F-4D97-AF65-F5344CB8AC3E}">
        <p14:creationId xmlns:p14="http://schemas.microsoft.com/office/powerpoint/2010/main" val="8120088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19</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2198135922"/>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35555584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105042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340429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23</a:t>
            </a:fld>
            <a:endParaRPr lang="en-US"/>
          </a:p>
        </p:txBody>
      </p:sp>
    </p:spTree>
    <p:extLst>
      <p:ext uri="{BB962C8B-B14F-4D97-AF65-F5344CB8AC3E}">
        <p14:creationId xmlns:p14="http://schemas.microsoft.com/office/powerpoint/2010/main" val="17359346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992162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7762890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26</a:t>
            </a:fld>
            <a:endParaRPr lang="en-US"/>
          </a:p>
        </p:txBody>
      </p:sp>
    </p:spTree>
    <p:extLst>
      <p:ext uri="{BB962C8B-B14F-4D97-AF65-F5344CB8AC3E}">
        <p14:creationId xmlns:p14="http://schemas.microsoft.com/office/powerpoint/2010/main" val="248895537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27</a:t>
            </a:fld>
            <a:endParaRPr lang="en-US"/>
          </a:p>
        </p:txBody>
      </p:sp>
    </p:spTree>
    <p:extLst>
      <p:ext uri="{BB962C8B-B14F-4D97-AF65-F5344CB8AC3E}">
        <p14:creationId xmlns:p14="http://schemas.microsoft.com/office/powerpoint/2010/main" val="368351455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28</a:t>
            </a:fld>
            <a:endParaRPr lang="en-US"/>
          </a:p>
        </p:txBody>
      </p:sp>
    </p:spTree>
    <p:extLst>
      <p:ext uri="{BB962C8B-B14F-4D97-AF65-F5344CB8AC3E}">
        <p14:creationId xmlns:p14="http://schemas.microsoft.com/office/powerpoint/2010/main" val="28312854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29</a:t>
            </a:fld>
            <a:endParaRPr lang="en-US"/>
          </a:p>
        </p:txBody>
      </p:sp>
    </p:spTree>
    <p:extLst>
      <p:ext uri="{BB962C8B-B14F-4D97-AF65-F5344CB8AC3E}">
        <p14:creationId xmlns:p14="http://schemas.microsoft.com/office/powerpoint/2010/main" val="491488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Age and Gender (in reference to person’s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30</a:t>
            </a:fld>
            <a:endParaRPr lang="en-US"/>
          </a:p>
        </p:txBody>
      </p:sp>
    </p:spTree>
    <p:extLst>
      <p:ext uri="{BB962C8B-B14F-4D97-AF65-F5344CB8AC3E}">
        <p14:creationId xmlns:p14="http://schemas.microsoft.com/office/powerpoint/2010/main" val="41423625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err="1"/>
              <a:t>Manner_of_Collision</a:t>
            </a:r>
            <a:r>
              <a:rPr lang="en-US" dirty="0"/>
              <a:t>, REGION, URBANICITY</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pic>
        <p:nvPicPr>
          <p:cNvPr id="8" name="Content Placeholder 7">
            <a:extLst>
              <a:ext uri="{FF2B5EF4-FFF2-40B4-BE49-F238E27FC236}">
                <a16:creationId xmlns:a16="http://schemas.microsoft.com/office/drawing/2014/main" id="{D799FCF5-2FF0-4F3E-9897-4C44273EE7DC}"/>
              </a:ext>
            </a:extLst>
          </p:cNvPr>
          <p:cNvPicPr>
            <a:picLocks noGrp="1" noChangeAspect="1"/>
          </p:cNvPicPr>
          <p:nvPr>
            <p:ph idx="1"/>
          </p:nvPr>
        </p:nvPicPr>
        <p:blipFill>
          <a:blip r:embed="rId2"/>
          <a:stretch>
            <a:fillRect/>
          </a:stretch>
        </p:blipFill>
        <p:spPr>
          <a:xfrm>
            <a:off x="1049867" y="2948727"/>
            <a:ext cx="10274828" cy="2108308"/>
          </a:xfrm>
        </p:spPr>
      </p:pic>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
        <p:nvSpPr>
          <p:cNvPr id="6" name="TextBox 5">
            <a:extLst>
              <a:ext uri="{FF2B5EF4-FFF2-40B4-BE49-F238E27FC236}">
                <a16:creationId xmlns:a16="http://schemas.microsoft.com/office/drawing/2014/main" id="{C82CD39A-9E0E-4BFD-8BD0-8DA8464B15D1}"/>
              </a:ext>
            </a:extLst>
          </p:cNvPr>
          <p:cNvSpPr txBox="1"/>
          <p:nvPr/>
        </p:nvSpPr>
        <p:spPr>
          <a:xfrm>
            <a:off x="3049361" y="3244334"/>
            <a:ext cx="609872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6060979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734980-3A14-4021-8D8C-42AC55C39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74"/>
            <a:ext cx="6364515"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1D7BE2F-D450-4BB9-88A4-89117A39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669115" y="667365"/>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solidFill>
            <a:schemeClr val="bg1"/>
          </a:solidFill>
          <a:ln w="190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B6307F-6A94-41F5-B00A-92BE5D3C7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738158" y="624106"/>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7180033" y="954157"/>
            <a:ext cx="3901621" cy="1590260"/>
          </a:xfrm>
        </p:spPr>
        <p:txBody>
          <a:bodyPr>
            <a:normAutofit/>
          </a:bodyPr>
          <a:lstStyle/>
          <a:p>
            <a:pPr algn="ctr"/>
            <a:r>
              <a:rPr lang="en-US"/>
              <a:t>Urbanacity</a:t>
            </a:r>
            <a:endParaRPr lang="en-US" dirty="0"/>
          </a:p>
        </p:txBody>
      </p:sp>
      <p:pic>
        <p:nvPicPr>
          <p:cNvPr id="4" name="Picture 4">
            <a:extLst>
              <a:ext uri="{FF2B5EF4-FFF2-40B4-BE49-F238E27FC236}">
                <a16:creationId xmlns:a16="http://schemas.microsoft.com/office/drawing/2014/main" id="{DB641502-6DA5-435F-A67D-45CA7054F878}"/>
              </a:ext>
            </a:extLst>
          </p:cNvPr>
          <p:cNvPicPr>
            <a:picLocks noChangeAspect="1"/>
          </p:cNvPicPr>
          <p:nvPr/>
        </p:nvPicPr>
        <p:blipFill>
          <a:blip r:embed="rId2"/>
          <a:stretch>
            <a:fillRect/>
          </a:stretch>
        </p:blipFill>
        <p:spPr>
          <a:xfrm>
            <a:off x="548673" y="1442192"/>
            <a:ext cx="5246535" cy="3863726"/>
          </a:xfrm>
          <a:prstGeom prst="rect">
            <a:avLst/>
          </a:prstGeom>
        </p:spPr>
      </p:pic>
      <p:sp>
        <p:nvSpPr>
          <p:cNvPr id="8" name="Content Placeholder 7">
            <a:extLst>
              <a:ext uri="{FF2B5EF4-FFF2-40B4-BE49-F238E27FC236}">
                <a16:creationId xmlns:a16="http://schemas.microsoft.com/office/drawing/2014/main" id="{B05F3B0F-D2B4-48B2-8914-E7B25B03C614}"/>
              </a:ext>
            </a:extLst>
          </p:cNvPr>
          <p:cNvSpPr>
            <a:spLocks noGrp="1"/>
          </p:cNvSpPr>
          <p:nvPr>
            <p:ph idx="1"/>
          </p:nvPr>
        </p:nvSpPr>
        <p:spPr>
          <a:xfrm>
            <a:off x="7042150" y="3227650"/>
            <a:ext cx="4378153" cy="3030029"/>
          </a:xfrm>
        </p:spPr>
        <p:txBody>
          <a:bodyPr vert="horz" lIns="91440" tIns="45720" rIns="91440" bIns="45720" rtlCol="0">
            <a:normAutofit/>
          </a:bodyPr>
          <a:lstStyle/>
          <a:p>
            <a:pPr marL="457200" indent="-457200" algn="ctr">
              <a:lnSpc>
                <a:spcPct val="90000"/>
              </a:lnSpc>
              <a:buFont typeface="Arial"/>
              <a:buChar char="•"/>
            </a:pPr>
            <a:r>
              <a:rPr lang="en-US" sz="2700" dirty="0"/>
              <a:t>Fig 1-1 Shows a comparison between the number of accidents and the </a:t>
            </a:r>
            <a:r>
              <a:rPr lang="en-US" sz="2700" dirty="0" err="1"/>
              <a:t>Urbancity</a:t>
            </a:r>
            <a:r>
              <a:rPr lang="en-US" sz="2700" dirty="0"/>
              <a:t> </a:t>
            </a:r>
          </a:p>
          <a:p>
            <a:pPr marL="457200" indent="-457200" algn="ctr">
              <a:lnSpc>
                <a:spcPct val="90000"/>
              </a:lnSpc>
              <a:buFont typeface="Arial"/>
              <a:buChar char="•"/>
            </a:pPr>
            <a:r>
              <a:rPr lang="en-US" sz="2700" dirty="0"/>
              <a:t>Urban areas contain a population of 250,000 or greater</a:t>
            </a:r>
          </a:p>
          <a:p>
            <a:pPr marL="457200" indent="-457200" algn="ctr">
              <a:lnSpc>
                <a:spcPct val="90000"/>
              </a:lnSpc>
              <a:buFont typeface="Arial"/>
              <a:buChar char="•"/>
            </a:pPr>
            <a:r>
              <a:rPr lang="en-US" sz="2700" dirty="0"/>
              <a:t>Significantly more accidents in Urban Areas than Rural</a:t>
            </a:r>
          </a:p>
        </p:txBody>
      </p:sp>
    </p:spTree>
    <p:extLst>
      <p:ext uri="{BB962C8B-B14F-4D97-AF65-F5344CB8AC3E}">
        <p14:creationId xmlns:p14="http://schemas.microsoft.com/office/powerpoint/2010/main" val="1764084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9">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a:xfrm>
            <a:off x="848527" y="604801"/>
            <a:ext cx="5556425" cy="1531089"/>
          </a:xfrm>
        </p:spPr>
        <p:txBody>
          <a:bodyPr vert="horz" lIns="91440" tIns="45720" rIns="91440" bIns="45720" rtlCol="0">
            <a:normAutofit/>
          </a:bodyPr>
          <a:lstStyle/>
          <a:p>
            <a:pPr algn="ctr"/>
            <a:r>
              <a:rPr lang="en-US" dirty="0"/>
              <a:t>Region</a:t>
            </a:r>
          </a:p>
        </p:txBody>
      </p:sp>
      <p:sp>
        <p:nvSpPr>
          <p:cNvPr id="23" name="Content Placeholder 22">
            <a:extLst>
              <a:ext uri="{FF2B5EF4-FFF2-40B4-BE49-F238E27FC236}">
                <a16:creationId xmlns:a16="http://schemas.microsoft.com/office/drawing/2014/main" id="{28507F80-15D7-4FC1-8E55-C0AD6B2F33BE}"/>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lnSpc>
                <a:spcPct val="90000"/>
              </a:lnSpc>
              <a:buFont typeface="Arial"/>
              <a:buChar char="•"/>
            </a:pPr>
            <a:r>
              <a:rPr lang="en-US" sz="2400" dirty="0"/>
              <a:t>Figure 1-2 shows a comparison between the number of accidents and the region they took place</a:t>
            </a:r>
          </a:p>
          <a:p>
            <a:pPr lvl="1" algn="ctr">
              <a:lnSpc>
                <a:spcPct val="90000"/>
              </a:lnSpc>
              <a:buFont typeface="Arial"/>
              <a:buChar char="•"/>
            </a:pPr>
            <a:r>
              <a:rPr lang="en-US" sz="2400" dirty="0"/>
              <a:t>Northeast (PA, NJ, NY, NH, VT, RI, MA, ME, CT) </a:t>
            </a:r>
          </a:p>
          <a:p>
            <a:pPr lvl="1" algn="ctr">
              <a:lnSpc>
                <a:spcPct val="90000"/>
              </a:lnSpc>
              <a:buFont typeface="Arial"/>
              <a:buChar char="•"/>
            </a:pPr>
            <a:r>
              <a:rPr lang="en-US" sz="2400" dirty="0"/>
              <a:t> Midwest (OH, IN, IL, MI, WI, MN, ND, SD, NE, IA, MO, KS) </a:t>
            </a:r>
          </a:p>
          <a:p>
            <a:pPr lvl="1" algn="ctr">
              <a:lnSpc>
                <a:spcPct val="90000"/>
              </a:lnSpc>
              <a:buFont typeface="Arial"/>
              <a:buChar char="•"/>
            </a:pPr>
            <a:r>
              <a:rPr lang="en-US" sz="2400" dirty="0"/>
              <a:t>South (MD, DE, DC, WV, VA, KY, TN, NC, SC, GA, FL, AL, MS, LA, AR, OK, TX)</a:t>
            </a:r>
          </a:p>
          <a:p>
            <a:pPr lvl="1" algn="ctr">
              <a:lnSpc>
                <a:spcPct val="90000"/>
              </a:lnSpc>
              <a:buFont typeface="Arial"/>
              <a:buChar char="•"/>
            </a:pPr>
            <a:r>
              <a:rPr lang="en-US" sz="2400" dirty="0"/>
              <a:t>4 West (MT, ID, WA, OR, CA, NV, NM, AZ, UT, CO, WY, AK, HI)</a:t>
            </a:r>
          </a:p>
          <a:p>
            <a:pPr marL="457200" indent="-457200" algn="ctr">
              <a:lnSpc>
                <a:spcPct val="90000"/>
              </a:lnSpc>
              <a:buFont typeface="Arial"/>
              <a:buChar char="•"/>
            </a:pPr>
            <a:r>
              <a:rPr lang="en-US" sz="2400" dirty="0"/>
              <a:t>Significantly More accidents in the south than any other region</a:t>
            </a:r>
          </a:p>
        </p:txBody>
      </p:sp>
      <p:pic>
        <p:nvPicPr>
          <p:cNvPr id="6" name="Picture 6" descr="A picture containing bar chart&#10;&#10;Description automatically generated">
            <a:extLst>
              <a:ext uri="{FF2B5EF4-FFF2-40B4-BE49-F238E27FC236}">
                <a16:creationId xmlns:a16="http://schemas.microsoft.com/office/drawing/2014/main" id="{D1979379-0683-4BDB-BEA2-2AD60079D673}"/>
              </a:ext>
            </a:extLst>
          </p:cNvPr>
          <p:cNvPicPr>
            <a:picLocks noChangeAspect="1"/>
          </p:cNvPicPr>
          <p:nvPr/>
        </p:nvPicPr>
        <p:blipFill>
          <a:blip r:embed="rId2"/>
          <a:stretch>
            <a:fillRect/>
          </a:stretch>
        </p:blipFill>
        <p:spPr>
          <a:xfrm>
            <a:off x="7533555" y="1814572"/>
            <a:ext cx="4110419" cy="3228855"/>
          </a:xfrm>
          <a:prstGeom prst="rect">
            <a:avLst/>
          </a:prstGeom>
        </p:spPr>
      </p:pic>
      <p:sp>
        <p:nvSpPr>
          <p:cNvPr id="38" name="Freeform: Shape 31">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68424758"/>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1192</Words>
  <Application>Microsoft Office PowerPoint</Application>
  <PresentationFormat>Widescreen</PresentationFormat>
  <Paragraphs>138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The Hand</vt:lpstr>
      <vt:lpstr>The Serif Hand</vt:lpstr>
      <vt:lpstr>Times New Roman</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Urbanacity</vt:lpstr>
      <vt:lpstr>Region</vt:lpstr>
      <vt:lpstr>Region Vs Urbancity</vt:lpstr>
      <vt:lpstr>PowerPoint Presentation</vt:lpstr>
      <vt:lpstr>Manner of Collision V/s Region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24</cp:revision>
  <dcterms:created xsi:type="dcterms:W3CDTF">2021-10-27T00:06:04Z</dcterms:created>
  <dcterms:modified xsi:type="dcterms:W3CDTF">2021-10-30T18:26:21Z</dcterms:modified>
</cp:coreProperties>
</file>